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3" r:id="rId5"/>
    <p:sldId id="264" r:id="rId6"/>
    <p:sldId id="256" r:id="rId7"/>
    <p:sldId id="268" r:id="rId8"/>
    <p:sldId id="262" r:id="rId9"/>
    <p:sldId id="269" r:id="rId10"/>
    <p:sldId id="270" r:id="rId11"/>
    <p:sldId id="259" r:id="rId12"/>
    <p:sldId id="271" r:id="rId13"/>
    <p:sldId id="266" r:id="rId14"/>
    <p:sldId id="272" r:id="rId15"/>
    <p:sldId id="274" r:id="rId16"/>
    <p:sldId id="277" r:id="rId17"/>
    <p:sldId id="273" r:id="rId18"/>
    <p:sldId id="260" r:id="rId19"/>
    <p:sldId id="275" r:id="rId20"/>
    <p:sldId id="267" r:id="rId21"/>
    <p:sldId id="276" r:id="rId22"/>
    <p:sldId id="280" r:id="rId23"/>
    <p:sldId id="279" r:id="rId24"/>
    <p:sldId id="278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bing.com/videos/search?q=YouTube+Nirvana+Something+in+the+Way&amp;&amp;view=detail&amp;mid=F42E57481B22A195606CF42E57481B22A195606C&amp;&amp;FORM=VRDGAR&amp;ru=%2Fvideos%2Fsearch%3Fq%3DYouTube%2BNirvana%2BSomething%2Bin%2Bthe%2BWay%26FORM%3DVDMH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://whitequeen.tistory.com/13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ing.com/videos/search?q=stan+and+mabel+and+the+race+for+space&amp;view=detail&amp;mid=993AE3AE5A34C9056656993AE3AE5A34C9056656&amp;FORM=VIRE&amp;adlt=stric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youtube.com/watch?v=52-EkZRnG2E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youtube.com/watch?v=7zQYuhR-TU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Music_dynamic_mezzo_forte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8.png"/><Relationship Id="rId2" Type="http://schemas.openxmlformats.org/officeDocument/2006/relationships/hyperlink" Target="http://www.youtube.com/watch?v=HXH6Gf6YhJ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jpg"/><Relationship Id="rId4" Type="http://schemas.openxmlformats.org/officeDocument/2006/relationships/hyperlink" Target="http://chartrigger.blogspot.com/2011/05/take-thats-love-love-sounds-like-tak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tionary.org/wiki/fort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oakleafblog.blogspot.com/2010/07/windows-azure-and-cloud-computing-posts_27.html" TargetMode="External"/><Relationship Id="rId2" Type="http://schemas.openxmlformats.org/officeDocument/2006/relationships/hyperlink" Target="https://www.youtube.com/watch?v=lUYEvCly8F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hyperlink" Target="https://www.flickr.com/photos/e3000/99284256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htobTBlCvUU&amp;safe=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en.wikipedia.org/wiki/Debut_(Bj%C3%B6rk_album)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es.wikipedia.org/wiki/Pianissimo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r.m.wikipedia.org/wiki/Fichier:Music_dynamic_piano.svg" TargetMode="External"/><Relationship Id="rId7" Type="http://schemas.openxmlformats.org/officeDocument/2006/relationships/hyperlink" Target="https://www.flickr.com/photos/e3000/9928425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zQYuhR-TUQ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TZip_br_v3w&amp;list=PLlCi2fGo0CiKCtJuVGgmSg6d7ANgc6RdR&amp;index=22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en.wikipedia.org/wiki/More_popular_than_Jesus" TargetMode="Externa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78EA7-4719-47B4-9ABA-3D26BF120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513" y="2009509"/>
            <a:ext cx="8850973" cy="29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289C-D076-4BC9-A007-E000CE19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62" y="1550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Nirvana</a:t>
            </a:r>
            <a:br>
              <a:rPr lang="en-GB" dirty="0"/>
            </a:br>
            <a:r>
              <a:rPr lang="en-GB" dirty="0"/>
              <a:t>Something in the way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EDAB-6984-48E8-BCD1-CED27F8F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76" y="5181376"/>
            <a:ext cx="8596668" cy="148068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https://www.bing.com/videos/search?q=YouTube+Nirvana+Something+in+the+Way&amp;&amp;view=detail&amp;mid=F42E57481B22A195606CF42E57481B22A195606C&amp;&amp;FORM=VRDGAR&amp;ru=%2Fvideos%2Fsearch%3Fq%3DYouTube%2BNirvana%2BSomething%2Bin%2Bthe%2BWay%26FORM%3DVDMHRS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A0D78-8DDB-456B-8A05-92ACF4C8E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64796" y="1373487"/>
            <a:ext cx="5025800" cy="3773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2191C-42DF-4E7A-B950-EEE976A1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795" y="268409"/>
            <a:ext cx="2077915" cy="210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06FD3-DEBD-4F8A-960F-A816898F8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241" y="242868"/>
            <a:ext cx="1654941" cy="2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7050-5E04-400C-8B5D-2D6D548F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FAAAB-7700-4DE1-ACB3-688139E92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231" y="683581"/>
            <a:ext cx="6850987" cy="5692798"/>
          </a:xfrm>
        </p:spPr>
      </p:pic>
    </p:spTree>
    <p:extLst>
      <p:ext uri="{BB962C8B-B14F-4D97-AF65-F5344CB8AC3E}">
        <p14:creationId xmlns:p14="http://schemas.microsoft.com/office/powerpoint/2010/main" val="276492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C20E-0111-44B2-A941-13AD7F8D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E4E95-F49C-408C-BD0A-53EEDCB7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74" y="4874769"/>
            <a:ext cx="8596668" cy="120462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https://www.bing.com/videos/search?q=stan+and+mabel+and+the+race+for+space&amp;view=detail&amp;mid=993AE3AE5A34C9056656993AE3AE5A34C9056656&amp;FORM=VIRE&amp;adlt=strict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94693-5A66-4E78-A1C1-E210E0D4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87" y="371258"/>
            <a:ext cx="6452361" cy="4131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AFD66-B61A-4512-9110-3B6CEC09C341}"/>
              </a:ext>
            </a:extLst>
          </p:cNvPr>
          <p:cNvSpPr txBox="1"/>
          <p:nvPr/>
        </p:nvSpPr>
        <p:spPr>
          <a:xfrm>
            <a:off x="3151573" y="6010183"/>
            <a:ext cx="32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Polly Ives</a:t>
            </a:r>
          </a:p>
        </p:txBody>
      </p:sp>
    </p:spTree>
    <p:extLst>
      <p:ext uri="{BB962C8B-B14F-4D97-AF65-F5344CB8AC3E}">
        <p14:creationId xmlns:p14="http://schemas.microsoft.com/office/powerpoint/2010/main" val="97281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CD22-577D-4C92-B097-F7B8F074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45D79-D819-4A3F-ABAA-31F88987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465" y="1536330"/>
            <a:ext cx="7255993" cy="4260788"/>
          </a:xfrm>
        </p:spPr>
      </p:pic>
    </p:spTree>
    <p:extLst>
      <p:ext uri="{BB962C8B-B14F-4D97-AF65-F5344CB8AC3E}">
        <p14:creationId xmlns:p14="http://schemas.microsoft.com/office/powerpoint/2010/main" val="310299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1A88-5EA8-457B-A025-7CA85DB8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06C6D-17C2-4205-829D-FD2107278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738" y="1393795"/>
            <a:ext cx="5283505" cy="4390306"/>
          </a:xfrm>
        </p:spPr>
      </p:pic>
    </p:spTree>
    <p:extLst>
      <p:ext uri="{BB962C8B-B14F-4D97-AF65-F5344CB8AC3E}">
        <p14:creationId xmlns:p14="http://schemas.microsoft.com/office/powerpoint/2010/main" val="412272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DA11-7908-4C7A-BB96-8BE6156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8" y="1671648"/>
            <a:ext cx="8596668" cy="654302"/>
          </a:xfrm>
        </p:spPr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www.youtube.com/watch?v=7zQYuhR-TUQ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  <a:latin typeface="+mn-lt"/>
              </a:rPr>
              <a:t>Chopin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CC8D-BD35-4B9D-A296-B0B4092B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8" y="4702062"/>
            <a:ext cx="8596668" cy="121895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hlinkClick r:id="rId3"/>
              </a:rPr>
              <a:t>www.youtube.com/watch?v=52-EkZRnG2E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Barry Manilow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1237F-AE6E-4E3D-81F2-E9A063112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700" y="275522"/>
            <a:ext cx="1908316" cy="193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2D035-BB72-45A0-A636-7AD67D0D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016" y="5277160"/>
            <a:ext cx="1570396" cy="1305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8F042-0FB0-4C33-8C53-2A35F5B33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038" y="238810"/>
            <a:ext cx="1797082" cy="197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3A89D-84E9-4A89-8FCE-B79BC74FF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887" y="5277160"/>
            <a:ext cx="3663310" cy="1305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3052A7-4613-4D3B-8F12-4F194F158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8925" y="191104"/>
            <a:ext cx="3740132" cy="13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A0B2-40B9-454D-BF69-D71CD2F6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05" y="737418"/>
            <a:ext cx="9292576" cy="134701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Mezzo Forte              (Moderately loud)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58893-F066-41F8-9411-7725BED1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440" y="2528781"/>
            <a:ext cx="3920567" cy="2716831"/>
          </a:xfrm>
        </p:spPr>
      </p:pic>
    </p:spTree>
    <p:extLst>
      <p:ext uri="{BB962C8B-B14F-4D97-AF65-F5344CB8AC3E}">
        <p14:creationId xmlns:p14="http://schemas.microsoft.com/office/powerpoint/2010/main" val="38731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2BBD-4CA4-4B7B-B433-0567D2CE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495FBE-B282-4D6A-A1DE-8B35BB064A60}"/>
              </a:ext>
            </a:extLst>
          </p:cNvPr>
          <p:cNvSpPr/>
          <p:nvPr/>
        </p:nvSpPr>
        <p:spPr>
          <a:xfrm>
            <a:off x="525676" y="5765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www.youtube.com/watch?v=HXH6Gf6YhJQ</a:t>
            </a:r>
            <a:endParaRPr lang="en-GB" dirty="0"/>
          </a:p>
          <a:p>
            <a:r>
              <a:rPr lang="en-GB" dirty="0"/>
              <a:t>Take That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FF686-BAD2-4980-8FFA-2B4C8131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803" y="1930400"/>
            <a:ext cx="4917801" cy="3515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2D4E1-2DDA-422C-8394-BC256D48F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020" y="1892591"/>
            <a:ext cx="2145186" cy="178308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73634C-32EB-42D2-A03C-BB1ABF877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606920" y="1892591"/>
            <a:ext cx="4231784" cy="150787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CEAAE-DC85-4184-8DC2-2F841814D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364" y="150292"/>
            <a:ext cx="4808435" cy="17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B02F-3F0A-4DFA-8929-20497093A8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Forte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A58E04-47D9-4AE8-AEF3-0D411EFD1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034" y="1612491"/>
            <a:ext cx="3545382" cy="425445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D0318-6781-41F4-B611-95ABDD75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78" y="2507449"/>
            <a:ext cx="4367792" cy="15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629B-1786-430D-A464-DB924886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968B-0510-41B5-B707-03C2815D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89" y="3032821"/>
            <a:ext cx="8596668" cy="1268411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https://www.youtube.com/watch?v=lUYEvCly8Fo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15F41-65F4-4475-A0DC-0E24C206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41" y="494819"/>
            <a:ext cx="5786765" cy="206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D6D54-1F2C-4C2E-B32E-AC00E5FB4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334" y="4301232"/>
            <a:ext cx="3165010" cy="1953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D06A4-1F6C-41CC-B01B-B94C6812C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00491" y="4301232"/>
            <a:ext cx="2923675" cy="1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07D7DD-0ABE-4E1D-9191-B03929458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552" y="1930400"/>
            <a:ext cx="9463877" cy="31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D00C-0EFA-4053-BAB7-F902E93E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165631"/>
            <a:ext cx="9016181" cy="113504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5"/>
                </a:solidFill>
              </a:rPr>
              <a:t>Fortissimo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E2E573-43A6-4EE8-B080-67FA70835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474" y="2335747"/>
            <a:ext cx="3495238" cy="1276190"/>
          </a:xfr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F3C7FC-E30A-4848-92C4-1285BBDE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1" y="733155"/>
            <a:ext cx="7341832" cy="55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3946-B5CB-48CA-B63E-A91FE4B2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B338-332B-4201-A28D-27335DEF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244" y="3949738"/>
            <a:ext cx="5941437" cy="90456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https://www.youtube.com/watch?v=htobTBlCvUU&amp;safe=active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43CF5-BD8E-4781-9003-A254E300E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647" y="1194913"/>
            <a:ext cx="5229801" cy="5229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606C3-66A0-4584-8172-273302F82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396" y="1194913"/>
            <a:ext cx="4808435" cy="17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84200"/>
            <a:ext cx="75946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1BD2F5-E5F3-4E91-A8A8-D1DA85B1B8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387C8-0146-4031-8ADA-CB0A899CF632}"/>
              </a:ext>
            </a:extLst>
          </p:cNvPr>
          <p:cNvSpPr/>
          <p:nvPr/>
        </p:nvSpPr>
        <p:spPr>
          <a:xfrm>
            <a:off x="892984" y="505927"/>
            <a:ext cx="3234812" cy="66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479ED9-0A8F-45BA-8B48-58612E263A51}"/>
              </a:ext>
            </a:extLst>
          </p:cNvPr>
          <p:cNvSpPr txBox="1">
            <a:spLocks/>
          </p:cNvSpPr>
          <p:nvPr/>
        </p:nvSpPr>
        <p:spPr>
          <a:xfrm>
            <a:off x="-5080456" y="-27830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</a:rPr>
              <a:t>Pianissimo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D83EB-A8F7-494C-A3F7-830DB81C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814" y="2153673"/>
            <a:ext cx="5563706" cy="2550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87230-984E-464D-9813-972D9D9A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68" y="2169579"/>
            <a:ext cx="5494317" cy="2518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86B8D-8DD4-408C-A4D1-150244F5E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18199" y="-491791"/>
            <a:ext cx="3068567" cy="3068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EA6519-E608-4404-AC12-A5BA031CF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984" y="4738316"/>
            <a:ext cx="1967812" cy="19892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C3FFF8-AB29-4750-993C-CAEFDBE00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62" y="4812255"/>
            <a:ext cx="1488472" cy="19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C054-993E-4373-BA1B-9959FCAA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AE4B4B-4056-4964-902C-DACE219BD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323" y="1003178"/>
            <a:ext cx="6234364" cy="5180418"/>
          </a:xfrm>
        </p:spPr>
      </p:pic>
    </p:spTree>
    <p:extLst>
      <p:ext uri="{BB962C8B-B14F-4D97-AF65-F5344CB8AC3E}">
        <p14:creationId xmlns:p14="http://schemas.microsoft.com/office/powerpoint/2010/main" val="384928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CD424D-3DDB-477C-B196-0D3EA2EE9538}"/>
              </a:ext>
            </a:extLst>
          </p:cNvPr>
          <p:cNvSpPr/>
          <p:nvPr/>
        </p:nvSpPr>
        <p:spPr>
          <a:xfrm>
            <a:off x="173826" y="501540"/>
            <a:ext cx="2744172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071CF-BBDB-46AA-8BE2-77C53D3E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Piano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7510E-283D-405E-B0F9-615DE72A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8836" y="453976"/>
            <a:ext cx="2067495" cy="184900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62FD6D-EA17-4AB4-B2AC-12C68C839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841" y="2675570"/>
            <a:ext cx="5038650" cy="29672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ED2E5-90F2-4FDC-AA3B-0FA8698C8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542" y="169728"/>
            <a:ext cx="1741710" cy="176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4386D-15CF-41C6-9660-268AC7BDD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3826" y="4737033"/>
            <a:ext cx="3165010" cy="1953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DFADA-4928-4CE8-9A40-5FCF8DDE1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26" y="2675570"/>
            <a:ext cx="5349994" cy="19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FF1B-9E0D-4DC9-8F09-1947E7EF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B21892-5833-4A4A-9DA6-BF1090A95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065815"/>
            <a:ext cx="6063423" cy="5038376"/>
          </a:xfrm>
        </p:spPr>
      </p:pic>
    </p:spTree>
    <p:extLst>
      <p:ext uri="{BB962C8B-B14F-4D97-AF65-F5344CB8AC3E}">
        <p14:creationId xmlns:p14="http://schemas.microsoft.com/office/powerpoint/2010/main" val="97196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5A85-5CCC-46C3-9AB1-AB0DDC5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F14D82-4620-4BE9-94F4-3DF9DDD0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886" y="941034"/>
            <a:ext cx="6295439" cy="5231168"/>
          </a:xfrm>
        </p:spPr>
      </p:pic>
    </p:spTree>
    <p:extLst>
      <p:ext uri="{BB962C8B-B14F-4D97-AF65-F5344CB8AC3E}">
        <p14:creationId xmlns:p14="http://schemas.microsoft.com/office/powerpoint/2010/main" val="121484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5F2AB-E423-4E74-B97A-5E4239CA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6" y="229141"/>
            <a:ext cx="2678952" cy="3199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A6A18-6E2A-4031-A836-8B1BB5D2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567" y="229141"/>
            <a:ext cx="4720051" cy="1347216"/>
          </a:xfrm>
        </p:spPr>
        <p:txBody>
          <a:bodyPr>
            <a:normAutofit fontScale="90000"/>
          </a:bodyPr>
          <a:lstStyle/>
          <a:p>
            <a:r>
              <a:rPr lang="en-GB" sz="7300" dirty="0">
                <a:solidFill>
                  <a:srgbClr val="7030A0"/>
                </a:solidFill>
              </a:rPr>
              <a:t>Chopin Prelude 20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EDC25-84A8-4F0D-A610-D56120EB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66" y="5626608"/>
            <a:ext cx="7436058" cy="877824"/>
          </a:xfrm>
        </p:spPr>
        <p:txBody>
          <a:bodyPr/>
          <a:lstStyle/>
          <a:p>
            <a:r>
              <a:rPr lang="en-GB" dirty="0">
                <a:hlinkClick r:id="rId3"/>
              </a:rPr>
              <a:t>www.youtube.com/watch?v=7zQYuhR-TUQ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4" name="Picture 6" descr="Image result for chopin">
            <a:extLst>
              <a:ext uri="{FF2B5EF4-FFF2-40B4-BE49-F238E27FC236}">
                <a16:creationId xmlns:a16="http://schemas.microsoft.com/office/drawing/2014/main" id="{F0D2CB8A-6815-4770-B0F6-11E83874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50" y="229141"/>
            <a:ext cx="3155553" cy="45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ECB41-668A-40C5-9A68-22D40A0F5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549" y="4649805"/>
            <a:ext cx="2077915" cy="210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C15DD-C61E-4E21-A80B-C2295D710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810" y="4649804"/>
            <a:ext cx="1587615" cy="21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4A8FC1-4DC2-4DB4-9712-D6756ECF61C8}"/>
              </a:ext>
            </a:extLst>
          </p:cNvPr>
          <p:cNvSpPr/>
          <p:nvPr/>
        </p:nvSpPr>
        <p:spPr>
          <a:xfrm>
            <a:off x="3288417" y="1192322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Beatles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FF6CA4-47CC-49A9-AD4E-F9977C8A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B1BCA-BEAF-410D-886E-B6D3A2F430C6}"/>
              </a:ext>
            </a:extLst>
          </p:cNvPr>
          <p:cNvSpPr/>
          <p:nvPr/>
        </p:nvSpPr>
        <p:spPr>
          <a:xfrm>
            <a:off x="2296931" y="55154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https://www.youtube.com/watch?v=TZip_br_v3w&amp;list=PLlCi2fGo0CiKCtJuVGgmSg6d7ANgc6RdR&amp;index=22&amp;safe=active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A8069-5FC8-487D-AA70-CF3C0D0E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15" y="401552"/>
            <a:ext cx="1400000" cy="226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2F03D-2B45-4D7E-B244-90F48A0D2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18540" y="2067546"/>
            <a:ext cx="4561634" cy="3310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61707-7F6B-4CC8-8AC8-99C3452A2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795" y="268409"/>
            <a:ext cx="2077915" cy="2100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E4C20E-2309-4DBF-B3C9-DC514B67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8241" y="242868"/>
            <a:ext cx="1587615" cy="21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6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2E38B6B83334ABF8003998D90E795" ma:contentTypeVersion="9" ma:contentTypeDescription="Create a new document." ma:contentTypeScope="" ma:versionID="a610a313991165b72d71e941684785c9">
  <xsd:schema xmlns:xsd="http://www.w3.org/2001/XMLSchema" xmlns:xs="http://www.w3.org/2001/XMLSchema" xmlns:p="http://schemas.microsoft.com/office/2006/metadata/properties" xmlns:ns2="c8478a1a-74e8-48d5-bff6-f3aa30dc94d6" targetNamespace="http://schemas.microsoft.com/office/2006/metadata/properties" ma:root="true" ma:fieldsID="c49d6dd9c6aa716df0a5afd81d86f170" ns2:_="">
    <xsd:import namespace="c8478a1a-74e8-48d5-bff6-f3aa30dc9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78a1a-74e8-48d5-bff6-f3aa30dc9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24280A-4B7F-41B7-993B-422BBBA0FD11}"/>
</file>

<file path=customXml/itemProps2.xml><?xml version="1.0" encoding="utf-8"?>
<ds:datastoreItem xmlns:ds="http://schemas.openxmlformats.org/officeDocument/2006/customXml" ds:itemID="{2ECBF991-1D90-44CF-BB47-9FCE540BE5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F8C7E-0480-4607-8DB6-156D3E78C54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f6b60b96-a911-49ef-9fbf-6dde86bf9938"/>
    <ds:schemaRef ds:uri="http://www.w3.org/XML/1998/namespace"/>
    <ds:schemaRef ds:uri="88f4db2c-dd2d-4883-ae54-912e24abc8f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1681</TotalTime>
  <Words>244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 </vt:lpstr>
      <vt:lpstr>PowerPoint Presentation</vt:lpstr>
      <vt:lpstr>PowerPoint Presentation</vt:lpstr>
      <vt:lpstr>PowerPoint Presentation</vt:lpstr>
      <vt:lpstr>Piano</vt:lpstr>
      <vt:lpstr>PowerPoint Presentation</vt:lpstr>
      <vt:lpstr>PowerPoint Presentation</vt:lpstr>
      <vt:lpstr>Chopin Prelude 20   </vt:lpstr>
      <vt:lpstr>PowerPoint Presentation</vt:lpstr>
      <vt:lpstr>Nirvana Something in the way  </vt:lpstr>
      <vt:lpstr>PowerPoint Presentation</vt:lpstr>
      <vt:lpstr>PowerPoint Presentation</vt:lpstr>
      <vt:lpstr>PowerPoint Presentation</vt:lpstr>
      <vt:lpstr>PowerPoint Presentation</vt:lpstr>
      <vt:lpstr>www.youtube.com/watch?v=7zQYuhR-TUQ  Chopin</vt:lpstr>
      <vt:lpstr>Mezzo Forte              (Moderately loud)</vt:lpstr>
      <vt:lpstr>PowerPoint Presentation</vt:lpstr>
      <vt:lpstr>Forte</vt:lpstr>
      <vt:lpstr>PowerPoint Presentation</vt:lpstr>
      <vt:lpstr>Fortissimo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Farret</dc:creator>
  <cp:lastModifiedBy>Farret, Andre</cp:lastModifiedBy>
  <cp:revision>23</cp:revision>
  <dcterms:created xsi:type="dcterms:W3CDTF">2018-02-25T10:33:50Z</dcterms:created>
  <dcterms:modified xsi:type="dcterms:W3CDTF">2020-03-27T12:06:46Z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0x010100DA12E38B6B83334ABF8003998D90E795</vt:lpwstr>
  </property>
</Properties>
</file>